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2" y="3754797"/>
            <a:ext cx="7392473" cy="18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7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three words would you use to describe your community +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8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additional information would you like us to know?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8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6" y="2824767"/>
            <a:ext cx="10689466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324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 Tell us about yourself.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community are you from?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your role + title? </a:t>
            </a:r>
          </a:p>
        </p:txBody>
      </p:sp>
    </p:spTree>
    <p:extLst>
      <p:ext uri="{BB962C8B-B14F-4D97-AF65-F5344CB8AC3E}">
        <p14:creationId xmlns:p14="http://schemas.microsoft.com/office/powerpoint/2010/main" val="167316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us about your program’s </a:t>
            </a:r>
            <a:br>
              <a:rPr lang="en-US" dirty="0"/>
            </a:br>
            <a:r>
              <a:rPr lang="en-US" dirty="0"/>
              <a:t>Community Transformation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your program’s biggest </a:t>
            </a:r>
            <a:br>
              <a:rPr lang="en-US" dirty="0"/>
            </a:br>
            <a:r>
              <a:rPr lang="en-US" dirty="0"/>
              <a:t>accomplishments?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You can pull from accomplishments in both 2017 and 2018. Please describe the accomplishment plus it’s subsequent impact. </a:t>
            </a:r>
          </a:p>
        </p:txBody>
      </p:sp>
    </p:spTree>
    <p:extLst>
      <p:ext uri="{BB962C8B-B14F-4D97-AF65-F5344CB8AC3E}">
        <p14:creationId xmlns:p14="http://schemas.microsoft.com/office/powerpoint/2010/main" val="151310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currently is your program’s </a:t>
            </a:r>
            <a:br>
              <a:rPr lang="en-US" dirty="0"/>
            </a:br>
            <a:r>
              <a:rPr lang="en-US" dirty="0"/>
              <a:t>greatest challenge?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describe</a:t>
            </a:r>
          </a:p>
        </p:txBody>
      </p:sp>
    </p:spTree>
    <p:extLst>
      <p:ext uri="{BB962C8B-B14F-4D97-AF65-F5344CB8AC3E}">
        <p14:creationId xmlns:p14="http://schemas.microsoft.com/office/powerpoint/2010/main" val="98340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program’s </a:t>
            </a:r>
            <a:br>
              <a:rPr lang="en-US" dirty="0"/>
            </a:br>
            <a:r>
              <a:rPr lang="en-US" dirty="0"/>
              <a:t>number one goal for 2019?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0007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How active and engaged is </a:t>
            </a:r>
            <a:br>
              <a:rPr lang="en-US" dirty="0"/>
            </a:br>
            <a:r>
              <a:rPr lang="en-US" dirty="0"/>
              <a:t>your Board of Directors?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+ provide examples</a:t>
            </a:r>
          </a:p>
        </p:txBody>
      </p:sp>
    </p:spTree>
    <p:extLst>
      <p:ext uri="{BB962C8B-B14F-4D97-AF65-F5344CB8AC3E}">
        <p14:creationId xmlns:p14="http://schemas.microsoft.com/office/powerpoint/2010/main" val="178498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the Board fit in to the overall scheme of downtown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describe and give examples, when possible. </a:t>
            </a:r>
          </a:p>
        </p:txBody>
      </p:sp>
    </p:spTree>
    <p:extLst>
      <p:ext uri="{BB962C8B-B14F-4D97-AF65-F5344CB8AC3E}">
        <p14:creationId xmlns:p14="http://schemas.microsoft.com/office/powerpoint/2010/main" val="342265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your community understand </a:t>
            </a:r>
            <a:br>
              <a:rPr lang="en-US" dirty="0"/>
            </a:br>
            <a:r>
              <a:rPr lang="en-US" dirty="0"/>
              <a:t>the role of Main Street?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you doing to engage them? Provide examples.</a:t>
            </a:r>
          </a:p>
        </p:txBody>
      </p:sp>
    </p:spTree>
    <p:extLst>
      <p:ext uri="{BB962C8B-B14F-4D97-AF65-F5344CB8AC3E}">
        <p14:creationId xmlns:p14="http://schemas.microsoft.com/office/powerpoint/2010/main" val="282169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769907"/>
      </a:accent1>
      <a:accent2>
        <a:srgbClr val="004D74"/>
      </a:accent2>
      <a:accent3>
        <a:srgbClr val="004D74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141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PowerPoint Presentation</vt:lpstr>
      <vt:lpstr>Welcome! Tell us about yourself.</vt:lpstr>
      <vt:lpstr>Tell us about your program’s  Community Transformation Strategies</vt:lpstr>
      <vt:lpstr>What were your program’s biggest  accomplishments?</vt:lpstr>
      <vt:lpstr>What currently is your program’s  greatest challenge?</vt:lpstr>
      <vt:lpstr>What is your program’s  number one goal for 2019?</vt:lpstr>
      <vt:lpstr>How active and engaged is  your Board of Directors?</vt:lpstr>
      <vt:lpstr>How does the Board fit in to the overall scheme of downtown development?</vt:lpstr>
      <vt:lpstr>Does your community understand  the role of Main Street?</vt:lpstr>
      <vt:lpstr>What three words would you use to describe your community + why?</vt:lpstr>
      <vt:lpstr>What additional information would you like us to know?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 Harper</dc:creator>
  <cp:lastModifiedBy>Jessica Reynolds</cp:lastModifiedBy>
  <cp:revision>16</cp:revision>
  <dcterms:created xsi:type="dcterms:W3CDTF">2017-11-17T19:02:57Z</dcterms:created>
  <dcterms:modified xsi:type="dcterms:W3CDTF">2018-08-06T17:42:15Z</dcterms:modified>
</cp:coreProperties>
</file>